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70" r:id="rId13"/>
    <p:sldId id="266" r:id="rId14"/>
    <p:sldId id="271" r:id="rId15"/>
    <p:sldId id="267" r:id="rId16"/>
    <p:sldId id="272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9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4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9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9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7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5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5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1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0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2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E99A-2F61-9442-86DD-E662D8D259A2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D10F-48B4-094E-B32B-F676DF3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7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319" cy="68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15" cy="68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4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15" cy="68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9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13" cy="68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7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13" cy="68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8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13" cy="68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13" cy="68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6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12" cy="68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2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13" cy="68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320" cy="6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320" cy="68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319" cy="68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3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319" cy="68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17" cy="68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7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16" cy="68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16" cy="68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4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16" cy="68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2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Annastina Cleary</dc:creator>
  <cp:lastModifiedBy>James Ponti</cp:lastModifiedBy>
  <cp:revision>13</cp:revision>
  <dcterms:created xsi:type="dcterms:W3CDTF">2016-07-27T16:02:52Z</dcterms:created>
  <dcterms:modified xsi:type="dcterms:W3CDTF">2016-08-25T00:42:20Z</dcterms:modified>
</cp:coreProperties>
</file>